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8" r:id="rId3"/>
    <p:sldId id="257" r:id="rId4"/>
    <p:sldId id="260" r:id="rId5"/>
    <p:sldId id="265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120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5233D-E85A-4DDC-B462-6BB1DCC489D1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BFD90-6D76-4921-BE92-921AF4B2D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05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FD90-6D76-4921-BE92-921AF4B2D73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9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5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5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17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5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64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7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0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89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59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43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98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3A240-9C97-47E0-8ED6-E732FAEEDE36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39403-B519-4830-891C-C892BCCE6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9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21" y="112295"/>
            <a:ext cx="11903242" cy="651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5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863" y="84638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</a:rPr>
              <a:t>Wie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</a:rPr>
              <a:t>bereiten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 deutsche </a:t>
            </a:r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</a:rPr>
              <a:t>Schulen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</a:rPr>
              <a:t>ihre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</a:rPr>
              <a:t>Schüler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2">
                    <a:lumMod val="50000"/>
                  </a:schemeClr>
                </a:solidFill>
              </a:rPr>
              <a:t>auf 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die </a:t>
            </a:r>
            <a:r>
              <a:rPr lang="en-US" sz="6000" b="1" dirty="0" err="1" smtClean="0">
                <a:solidFill>
                  <a:schemeClr val="accent2">
                    <a:lumMod val="50000"/>
                  </a:schemeClr>
                </a:solidFill>
              </a:rPr>
              <a:t>Berufswahl</a:t>
            </a: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000" b="1" dirty="0" err="1" smtClean="0">
                <a:solidFill>
                  <a:schemeClr val="accent2">
                    <a:lumMod val="50000"/>
                  </a:schemeClr>
                </a:solidFill>
              </a:rPr>
              <a:t>vor</a:t>
            </a:r>
            <a:r>
              <a:rPr lang="en-US" sz="6000" b="1" dirty="0" smtClean="0">
                <a:solidFill>
                  <a:schemeClr val="accent2">
                    <a:lumMod val="50000"/>
                  </a:schemeClr>
                </a:solidFill>
              </a:rPr>
              <a:t>? </a:t>
            </a:r>
            <a:r>
              <a:rPr lang="de-DE" sz="60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11635680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640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47620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3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547" y="240632"/>
            <a:ext cx="11790947" cy="5117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2948" y="5358063"/>
            <a:ext cx="89232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sich</a:t>
            </a:r>
            <a:r>
              <a:rPr lang="en-US" dirty="0" smtClean="0"/>
              <a:t> </a:t>
            </a:r>
            <a:r>
              <a:rPr lang="en-US" dirty="0" err="1" smtClean="0"/>
              <a:t>bewerben</a:t>
            </a:r>
            <a:r>
              <a:rPr lang="en-US" dirty="0" smtClean="0"/>
              <a:t> –</a:t>
            </a:r>
            <a:r>
              <a:rPr lang="ru-RU" dirty="0" smtClean="0"/>
              <a:t>поступать (писать заявление о принятии на учебу, работу)</a:t>
            </a:r>
          </a:p>
          <a:p>
            <a:r>
              <a:rPr lang="en-US" dirty="0"/>
              <a:t>d</a:t>
            </a:r>
            <a:r>
              <a:rPr lang="en-US" dirty="0" smtClean="0"/>
              <a:t>as </a:t>
            </a:r>
            <a:r>
              <a:rPr lang="en-US" dirty="0" err="1" smtClean="0"/>
              <a:t>Stellenangebot</a:t>
            </a:r>
            <a:r>
              <a:rPr lang="en-US" dirty="0" smtClean="0"/>
              <a:t> (e) – </a:t>
            </a:r>
            <a:r>
              <a:rPr lang="ru-RU" dirty="0" smtClean="0"/>
              <a:t>предложение места работы</a:t>
            </a:r>
          </a:p>
          <a:p>
            <a:r>
              <a:rPr lang="en-US" dirty="0" smtClean="0"/>
              <a:t>Das </a:t>
            </a:r>
            <a:r>
              <a:rPr lang="en-US" dirty="0" err="1" smtClean="0"/>
              <a:t>Werbeplakat</a:t>
            </a:r>
            <a:r>
              <a:rPr lang="en-US" dirty="0" smtClean="0"/>
              <a:t> (e) –</a:t>
            </a:r>
            <a:r>
              <a:rPr lang="ru-RU" dirty="0" smtClean="0"/>
              <a:t>объявление о найме на работу (от </a:t>
            </a:r>
            <a:r>
              <a:rPr lang="en-US" dirty="0" err="1" smtClean="0"/>
              <a:t>werben</a:t>
            </a:r>
            <a:r>
              <a:rPr lang="en-US" dirty="0" smtClean="0"/>
              <a:t>-</a:t>
            </a:r>
            <a:r>
              <a:rPr lang="ru-RU" dirty="0" smtClean="0"/>
              <a:t> вербовать, агитировать)</a:t>
            </a:r>
            <a:endParaRPr lang="en-US" dirty="0" smtClean="0"/>
          </a:p>
          <a:p>
            <a:r>
              <a:rPr lang="en-US" dirty="0" smtClean="0"/>
              <a:t>Der </a:t>
            </a:r>
            <a:r>
              <a:rPr lang="en-US" dirty="0" err="1" smtClean="0"/>
              <a:t>Fachmann</a:t>
            </a:r>
            <a:r>
              <a:rPr lang="en-US" dirty="0" smtClean="0"/>
              <a:t> (die </a:t>
            </a:r>
            <a:r>
              <a:rPr lang="en-US" dirty="0" err="1" smtClean="0"/>
              <a:t>Fachleute</a:t>
            </a:r>
            <a:r>
              <a:rPr lang="en-US" dirty="0" smtClean="0"/>
              <a:t>) </a:t>
            </a:r>
            <a:r>
              <a:rPr lang="ru-RU" dirty="0" smtClean="0"/>
              <a:t>= </a:t>
            </a:r>
            <a:r>
              <a:rPr lang="en-US" dirty="0" smtClean="0"/>
              <a:t>der </a:t>
            </a:r>
            <a:r>
              <a:rPr lang="en-US" dirty="0" err="1" smtClean="0"/>
              <a:t>Spezialist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36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02285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Verbindet</a:t>
            </a:r>
            <a:r>
              <a:rPr lang="en-US" dirty="0"/>
              <a:t> </a:t>
            </a:r>
            <a:r>
              <a:rPr lang="en-US" dirty="0" err="1"/>
              <a:t>bitte</a:t>
            </a:r>
            <a:r>
              <a:rPr lang="en-US" dirty="0"/>
              <a:t> die </a:t>
            </a:r>
            <a:r>
              <a:rPr lang="en-US" dirty="0" err="1"/>
              <a:t>deutschen</a:t>
            </a:r>
            <a:r>
              <a:rPr lang="en-US" dirty="0"/>
              <a:t> </a:t>
            </a:r>
            <a:r>
              <a:rPr lang="en-US" dirty="0" err="1"/>
              <a:t>Wörter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ihrer</a:t>
            </a:r>
            <a:r>
              <a:rPr lang="en-US" dirty="0"/>
              <a:t> </a:t>
            </a:r>
            <a:r>
              <a:rPr lang="en-US" dirty="0" err="1"/>
              <a:t>Übersetzung</a:t>
            </a:r>
            <a:r>
              <a:rPr lang="en-US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589" y="2723983"/>
            <a:ext cx="11742821" cy="4351338"/>
          </a:xfrm>
        </p:spPr>
        <p:txBody>
          <a:bodyPr>
            <a:normAutofit/>
          </a:bodyPr>
          <a:lstStyle/>
          <a:p>
            <a:r>
              <a:rPr lang="en-US" sz="3200" dirty="0"/>
              <a:t> die </a:t>
            </a:r>
            <a:r>
              <a:rPr lang="en-US" sz="3200" dirty="0" err="1"/>
              <a:t>Stellenangebote</a:t>
            </a:r>
            <a:r>
              <a:rPr lang="ru-RU" sz="3200" dirty="0"/>
              <a:t>               </a:t>
            </a:r>
            <a:r>
              <a:rPr lang="ru-RU" sz="3200" dirty="0" smtClean="0"/>
              <a:t> </a:t>
            </a:r>
            <a:r>
              <a:rPr lang="ru-RU" sz="3200" dirty="0"/>
              <a:t>предложения о приеме на работу</a:t>
            </a:r>
          </a:p>
          <a:p>
            <a:r>
              <a:rPr lang="ru-RU" sz="3200" dirty="0"/>
              <a:t> </a:t>
            </a:r>
            <a:r>
              <a:rPr lang="en-US" sz="3200" dirty="0" smtClean="0"/>
              <a:t>die </a:t>
            </a:r>
            <a:r>
              <a:rPr lang="en-US" sz="3200" dirty="0" err="1"/>
              <a:t>Lehrstelleangebote</a:t>
            </a:r>
            <a:r>
              <a:rPr lang="ru-RU" sz="3200" dirty="0"/>
              <a:t>           </a:t>
            </a:r>
            <a:r>
              <a:rPr lang="ru-RU" sz="3200" dirty="0" smtClean="0"/>
              <a:t>объявления </a:t>
            </a:r>
            <a:r>
              <a:rPr lang="ru-RU" sz="3200" dirty="0"/>
              <a:t>о поисках работы</a:t>
            </a:r>
          </a:p>
          <a:p>
            <a:r>
              <a:rPr lang="ru-RU" sz="3200" dirty="0" smtClean="0"/>
              <a:t> </a:t>
            </a:r>
            <a:r>
              <a:rPr lang="en-US" sz="3200" dirty="0"/>
              <a:t>die </a:t>
            </a:r>
            <a:r>
              <a:rPr lang="en-US" sz="3200" dirty="0" err="1"/>
              <a:t>Stellengesuche</a:t>
            </a:r>
            <a:r>
              <a:rPr lang="en-US" sz="3200" dirty="0"/>
              <a:t> </a:t>
            </a:r>
            <a:r>
              <a:rPr lang="ru-RU" sz="3200" dirty="0"/>
              <a:t>                 </a:t>
            </a:r>
            <a:r>
              <a:rPr lang="ru-RU" sz="3200" dirty="0" smtClean="0"/>
              <a:t>  </a:t>
            </a:r>
            <a:r>
              <a:rPr lang="ru-RU" sz="3200" dirty="0"/>
              <a:t>объявления о поисках учебных мест</a:t>
            </a:r>
          </a:p>
          <a:p>
            <a:r>
              <a:rPr lang="ru-RU" sz="3200" dirty="0" smtClean="0"/>
              <a:t> </a:t>
            </a:r>
            <a:r>
              <a:rPr lang="en-US" sz="3200" dirty="0"/>
              <a:t>die </a:t>
            </a:r>
            <a:r>
              <a:rPr lang="en-US" sz="3200" dirty="0" err="1"/>
              <a:t>Lehrstellengesuche</a:t>
            </a:r>
            <a:r>
              <a:rPr lang="ru-RU" sz="3200" dirty="0"/>
              <a:t>          </a:t>
            </a:r>
            <a:r>
              <a:rPr lang="ru-RU" sz="3200" dirty="0" smtClean="0"/>
              <a:t>предложения </a:t>
            </a:r>
            <a:r>
              <a:rPr lang="ru-RU" sz="3200" dirty="0"/>
              <a:t>о приеме на работу, </a:t>
            </a:r>
          </a:p>
        </p:txBody>
      </p:sp>
    </p:spTree>
    <p:extLst>
      <p:ext uri="{BB962C8B-B14F-4D97-AF65-F5344CB8AC3E}">
        <p14:creationId xmlns:p14="http://schemas.microsoft.com/office/powerpoint/2010/main" val="3357440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379" y="112294"/>
            <a:ext cx="11871158" cy="65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79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</TotalTime>
  <Words>104</Words>
  <Application>Microsoft Office PowerPoint</Application>
  <PresentationFormat>Широкоэкранный</PresentationFormat>
  <Paragraphs>11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Wie bereiten deutsche Schulen ihre Schüler  auf die Berufswahl vor?    </vt:lpstr>
      <vt:lpstr>Презентация PowerPoint</vt:lpstr>
      <vt:lpstr>Презентация PowerPoint</vt:lpstr>
      <vt:lpstr>Verbindet bitte die deutschen Wörter hier mit ihrer Übersetzung.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</cp:revision>
  <dcterms:created xsi:type="dcterms:W3CDTF">2017-01-23T12:32:37Z</dcterms:created>
  <dcterms:modified xsi:type="dcterms:W3CDTF">2017-02-11T04:53:30Z</dcterms:modified>
</cp:coreProperties>
</file>